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28" autoAdjust="0"/>
  </p:normalViewPr>
  <p:slideViewPr>
    <p:cSldViewPr>
      <p:cViewPr varScale="1">
        <p:scale>
          <a:sx n="117" d="100"/>
          <a:sy n="117" d="100"/>
        </p:scale>
        <p:origin x="-22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B62C09-9882-412A-8CF8-45BD8E7FB749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1C5125-99FB-4AFD-87A0-6F399231ABEF}">
      <dgm:prSet phldrT="[Text]"/>
      <dgm:spPr/>
      <dgm:t>
        <a:bodyPr/>
        <a:lstStyle/>
        <a:p>
          <a:r>
            <a:rPr lang="en-US" dirty="0" err="1" smtClean="0"/>
            <a:t>Rektor</a:t>
          </a:r>
          <a:endParaRPr lang="en-US" dirty="0"/>
        </a:p>
      </dgm:t>
    </dgm:pt>
    <dgm:pt modelId="{A9EDB5A8-B608-4A97-A3DA-93D72FDF32DB}" type="parTrans" cxnId="{4417DF49-E4AB-48F0-893B-0F1272D320B8}">
      <dgm:prSet/>
      <dgm:spPr/>
      <dgm:t>
        <a:bodyPr/>
        <a:lstStyle/>
        <a:p>
          <a:endParaRPr lang="en-US"/>
        </a:p>
      </dgm:t>
    </dgm:pt>
    <dgm:pt modelId="{A0BE5656-CF18-4867-86D9-F3DC78942E5A}" type="sibTrans" cxnId="{4417DF49-E4AB-48F0-893B-0F1272D320B8}">
      <dgm:prSet/>
      <dgm:spPr/>
      <dgm:t>
        <a:bodyPr/>
        <a:lstStyle/>
        <a:p>
          <a:endParaRPr lang="en-US"/>
        </a:p>
      </dgm:t>
    </dgm:pt>
    <dgm:pt modelId="{F0DB0311-FC42-4CA9-9979-B54DB531B4AE}">
      <dgm:prSet phldrT="[Text]"/>
      <dgm:spPr/>
      <dgm:t>
        <a:bodyPr/>
        <a:lstStyle/>
        <a:p>
          <a:r>
            <a:rPr lang="en-US" dirty="0" smtClean="0"/>
            <a:t>T</a:t>
          </a:r>
          <a:r>
            <a:rPr lang="az-Latn-AZ" dirty="0" smtClean="0"/>
            <a:t>ədris işləri üzrə prorektor</a:t>
          </a:r>
          <a:endParaRPr lang="en-US" dirty="0"/>
        </a:p>
      </dgm:t>
    </dgm:pt>
    <dgm:pt modelId="{66947EF7-CB2B-45DB-A882-51B9090E8F93}" type="parTrans" cxnId="{4CB3A59C-84FC-45C6-9B81-C7739551A801}">
      <dgm:prSet/>
      <dgm:spPr/>
      <dgm:t>
        <a:bodyPr/>
        <a:lstStyle/>
        <a:p>
          <a:endParaRPr lang="en-US"/>
        </a:p>
      </dgm:t>
    </dgm:pt>
    <dgm:pt modelId="{6D5DF60C-F5BE-48B0-A66F-84CE1F7F1CB0}" type="sibTrans" cxnId="{4CB3A59C-84FC-45C6-9B81-C7739551A801}">
      <dgm:prSet/>
      <dgm:spPr/>
      <dgm:t>
        <a:bodyPr/>
        <a:lstStyle/>
        <a:p>
          <a:endParaRPr lang="en-US"/>
        </a:p>
      </dgm:t>
    </dgm:pt>
    <dgm:pt modelId="{B136DE0C-9663-4890-A9CA-0CB679EB822C}">
      <dgm:prSet phldrT="[Text]"/>
      <dgm:spPr/>
      <dgm:t>
        <a:bodyPr/>
        <a:lstStyle/>
        <a:p>
          <a:r>
            <a:rPr lang="az-Latn-AZ" dirty="0" smtClean="0"/>
            <a:t>Elmi işlər üzrə prorektor</a:t>
          </a:r>
          <a:endParaRPr lang="en-US" dirty="0"/>
        </a:p>
      </dgm:t>
    </dgm:pt>
    <dgm:pt modelId="{EBFBCB91-8F55-476E-8B62-865248EA2BBC}" type="parTrans" cxnId="{CE662DB2-278E-47D3-97F2-AB879DD95826}">
      <dgm:prSet/>
      <dgm:spPr/>
      <dgm:t>
        <a:bodyPr/>
        <a:lstStyle/>
        <a:p>
          <a:endParaRPr lang="en-US"/>
        </a:p>
      </dgm:t>
    </dgm:pt>
    <dgm:pt modelId="{522098A8-49A7-4509-B2AB-E3469514869D}" type="sibTrans" cxnId="{CE662DB2-278E-47D3-97F2-AB879DD95826}">
      <dgm:prSet/>
      <dgm:spPr/>
      <dgm:t>
        <a:bodyPr/>
        <a:lstStyle/>
        <a:p>
          <a:endParaRPr lang="en-US"/>
        </a:p>
      </dgm:t>
    </dgm:pt>
    <dgm:pt modelId="{006BFEC9-5311-411D-847E-3565C846A144}">
      <dgm:prSet phldrT="[Text]"/>
      <dgm:spPr/>
      <dgm:t>
        <a:bodyPr/>
        <a:lstStyle/>
        <a:p>
          <a:r>
            <a:rPr lang="az-Latn-AZ" dirty="0" smtClean="0"/>
            <a:t>Beynəlxalq əlaqələr üzrə prorektor</a:t>
          </a:r>
          <a:endParaRPr lang="en-US" dirty="0"/>
        </a:p>
      </dgm:t>
    </dgm:pt>
    <dgm:pt modelId="{1B97F52E-0732-42B4-9E6E-FC5A9E6094BC}" type="parTrans" cxnId="{BB9E07D3-8E26-4CF3-9A58-1A73FA27A73F}">
      <dgm:prSet/>
      <dgm:spPr/>
      <dgm:t>
        <a:bodyPr/>
        <a:lstStyle/>
        <a:p>
          <a:endParaRPr lang="en-US"/>
        </a:p>
      </dgm:t>
    </dgm:pt>
    <dgm:pt modelId="{55FF6F54-3796-475F-AE50-CFC68FFBF2E2}" type="sibTrans" cxnId="{BB9E07D3-8E26-4CF3-9A58-1A73FA27A73F}">
      <dgm:prSet/>
      <dgm:spPr/>
      <dgm:t>
        <a:bodyPr/>
        <a:lstStyle/>
        <a:p>
          <a:endParaRPr lang="en-US"/>
        </a:p>
      </dgm:t>
    </dgm:pt>
    <dgm:pt modelId="{7D4C161F-80D8-4DE8-BF13-26CF88D0EBC6}">
      <dgm:prSet/>
      <dgm:spPr/>
      <dgm:t>
        <a:bodyPr/>
        <a:lstStyle/>
        <a:p>
          <a:r>
            <a:rPr lang="az-Latn-AZ" dirty="0" smtClean="0"/>
            <a:t>Tərbiyyə işləri üzrə prorektor</a:t>
          </a:r>
          <a:endParaRPr lang="en-US" dirty="0"/>
        </a:p>
      </dgm:t>
    </dgm:pt>
    <dgm:pt modelId="{823B2EAA-B8E1-4568-B77F-7AA476CA2D78}" type="parTrans" cxnId="{D9B519DC-4F8F-4D1D-8BB6-36D8901C3F2B}">
      <dgm:prSet/>
      <dgm:spPr/>
      <dgm:t>
        <a:bodyPr/>
        <a:lstStyle/>
        <a:p>
          <a:endParaRPr lang="en-US"/>
        </a:p>
      </dgm:t>
    </dgm:pt>
    <dgm:pt modelId="{7B97478A-E7FB-4469-9494-FE5945405711}" type="sibTrans" cxnId="{D9B519DC-4F8F-4D1D-8BB6-36D8901C3F2B}">
      <dgm:prSet/>
      <dgm:spPr/>
      <dgm:t>
        <a:bodyPr/>
        <a:lstStyle/>
        <a:p>
          <a:endParaRPr lang="en-US"/>
        </a:p>
      </dgm:t>
    </dgm:pt>
    <dgm:pt modelId="{1CA84AE7-F011-4EBC-8A76-08133CCE2A2A}" type="pres">
      <dgm:prSet presAssocID="{71B62C09-9882-412A-8CF8-45BD8E7FB7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93F9D4-BBA8-4BFF-872B-D3F446B930E5}" type="pres">
      <dgm:prSet presAssocID="{F91C5125-99FB-4AFD-87A0-6F399231ABEF}" presName="hierRoot1" presStyleCnt="0">
        <dgm:presLayoutVars>
          <dgm:hierBranch val="init"/>
        </dgm:presLayoutVars>
      </dgm:prSet>
      <dgm:spPr/>
    </dgm:pt>
    <dgm:pt modelId="{F6198188-A5F9-487D-975C-5BE1701F3890}" type="pres">
      <dgm:prSet presAssocID="{F91C5125-99FB-4AFD-87A0-6F399231ABEF}" presName="rootComposite1" presStyleCnt="0"/>
      <dgm:spPr/>
    </dgm:pt>
    <dgm:pt modelId="{28710004-ABC0-410C-96BB-8BF70DD0DDCA}" type="pres">
      <dgm:prSet presAssocID="{F91C5125-99FB-4AFD-87A0-6F399231ABE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C5D705-B085-4821-A232-92BCC270E24E}" type="pres">
      <dgm:prSet presAssocID="{F91C5125-99FB-4AFD-87A0-6F399231ABE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F044A43-16FB-422D-91F9-5FE7F6B2A30D}" type="pres">
      <dgm:prSet presAssocID="{F91C5125-99FB-4AFD-87A0-6F399231ABEF}" presName="hierChild2" presStyleCnt="0"/>
      <dgm:spPr/>
    </dgm:pt>
    <dgm:pt modelId="{CCC6A353-4EE2-4E0C-A363-71E2FC002E47}" type="pres">
      <dgm:prSet presAssocID="{66947EF7-CB2B-45DB-A882-51B9090E8F93}" presName="Name37" presStyleLbl="parChTrans1D2" presStyleIdx="0" presStyleCnt="4"/>
      <dgm:spPr/>
      <dgm:t>
        <a:bodyPr/>
        <a:lstStyle/>
        <a:p>
          <a:endParaRPr lang="en-US"/>
        </a:p>
      </dgm:t>
    </dgm:pt>
    <dgm:pt modelId="{E70F1500-A894-42B5-904B-8CB8ABD48EC1}" type="pres">
      <dgm:prSet presAssocID="{F0DB0311-FC42-4CA9-9979-B54DB531B4AE}" presName="hierRoot2" presStyleCnt="0">
        <dgm:presLayoutVars>
          <dgm:hierBranch val="init"/>
        </dgm:presLayoutVars>
      </dgm:prSet>
      <dgm:spPr/>
    </dgm:pt>
    <dgm:pt modelId="{002C5E21-F3DD-4414-829D-936A8C6EF05E}" type="pres">
      <dgm:prSet presAssocID="{F0DB0311-FC42-4CA9-9979-B54DB531B4AE}" presName="rootComposite" presStyleCnt="0"/>
      <dgm:spPr/>
    </dgm:pt>
    <dgm:pt modelId="{036F487F-C3B7-49BE-9C13-AFA1FAAEA08A}" type="pres">
      <dgm:prSet presAssocID="{F0DB0311-FC42-4CA9-9979-B54DB531B4A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841F94-D288-44BD-A3CE-DC38AE3866C2}" type="pres">
      <dgm:prSet presAssocID="{F0DB0311-FC42-4CA9-9979-B54DB531B4AE}" presName="rootConnector" presStyleLbl="node2" presStyleIdx="0" presStyleCnt="4"/>
      <dgm:spPr/>
      <dgm:t>
        <a:bodyPr/>
        <a:lstStyle/>
        <a:p>
          <a:endParaRPr lang="en-US"/>
        </a:p>
      </dgm:t>
    </dgm:pt>
    <dgm:pt modelId="{AF1E073F-3DCD-49BC-99B0-A7D100A4931D}" type="pres">
      <dgm:prSet presAssocID="{F0DB0311-FC42-4CA9-9979-B54DB531B4AE}" presName="hierChild4" presStyleCnt="0"/>
      <dgm:spPr/>
    </dgm:pt>
    <dgm:pt modelId="{4D9593ED-E416-4A7E-9A2A-42F65F8A6E8D}" type="pres">
      <dgm:prSet presAssocID="{F0DB0311-FC42-4CA9-9979-B54DB531B4AE}" presName="hierChild5" presStyleCnt="0"/>
      <dgm:spPr/>
    </dgm:pt>
    <dgm:pt modelId="{30971B3B-E741-46BE-AB0B-7451749D73BA}" type="pres">
      <dgm:prSet presAssocID="{EBFBCB91-8F55-476E-8B62-865248EA2BBC}" presName="Name37" presStyleLbl="parChTrans1D2" presStyleIdx="1" presStyleCnt="4"/>
      <dgm:spPr/>
      <dgm:t>
        <a:bodyPr/>
        <a:lstStyle/>
        <a:p>
          <a:endParaRPr lang="en-US"/>
        </a:p>
      </dgm:t>
    </dgm:pt>
    <dgm:pt modelId="{4CDFE832-9A14-4CA3-985A-B6E8143BCDCB}" type="pres">
      <dgm:prSet presAssocID="{B136DE0C-9663-4890-A9CA-0CB679EB822C}" presName="hierRoot2" presStyleCnt="0">
        <dgm:presLayoutVars>
          <dgm:hierBranch val="init"/>
        </dgm:presLayoutVars>
      </dgm:prSet>
      <dgm:spPr/>
    </dgm:pt>
    <dgm:pt modelId="{C0B385B1-6F23-4A04-AB7A-65E025F5ED86}" type="pres">
      <dgm:prSet presAssocID="{B136DE0C-9663-4890-A9CA-0CB679EB822C}" presName="rootComposite" presStyleCnt="0"/>
      <dgm:spPr/>
    </dgm:pt>
    <dgm:pt modelId="{E779BF41-98C6-4290-A148-2BC99288BD7A}" type="pres">
      <dgm:prSet presAssocID="{B136DE0C-9663-4890-A9CA-0CB679EB822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85660A-803A-4558-A2B5-EA00C0EFE0BE}" type="pres">
      <dgm:prSet presAssocID="{B136DE0C-9663-4890-A9CA-0CB679EB822C}" presName="rootConnector" presStyleLbl="node2" presStyleIdx="1" presStyleCnt="4"/>
      <dgm:spPr/>
      <dgm:t>
        <a:bodyPr/>
        <a:lstStyle/>
        <a:p>
          <a:endParaRPr lang="en-US"/>
        </a:p>
      </dgm:t>
    </dgm:pt>
    <dgm:pt modelId="{A07CF4F0-CD92-48C8-9B51-6B1E0C488B8C}" type="pres">
      <dgm:prSet presAssocID="{B136DE0C-9663-4890-A9CA-0CB679EB822C}" presName="hierChild4" presStyleCnt="0"/>
      <dgm:spPr/>
    </dgm:pt>
    <dgm:pt modelId="{D8E94013-36A3-48A7-9B92-F6B57EEDB112}" type="pres">
      <dgm:prSet presAssocID="{B136DE0C-9663-4890-A9CA-0CB679EB822C}" presName="hierChild5" presStyleCnt="0"/>
      <dgm:spPr/>
    </dgm:pt>
    <dgm:pt modelId="{6DE314C0-33C4-4E9C-B8DD-0A9069FE3FAE}" type="pres">
      <dgm:prSet presAssocID="{1B97F52E-0732-42B4-9E6E-FC5A9E6094BC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FBDDCB7-6C50-4AEC-928C-3D3C6536508A}" type="pres">
      <dgm:prSet presAssocID="{006BFEC9-5311-411D-847E-3565C846A144}" presName="hierRoot2" presStyleCnt="0">
        <dgm:presLayoutVars>
          <dgm:hierBranch val="init"/>
        </dgm:presLayoutVars>
      </dgm:prSet>
      <dgm:spPr/>
    </dgm:pt>
    <dgm:pt modelId="{B76E6FC9-35C4-4D70-99C4-6B4E651B71D1}" type="pres">
      <dgm:prSet presAssocID="{006BFEC9-5311-411D-847E-3565C846A144}" presName="rootComposite" presStyleCnt="0"/>
      <dgm:spPr/>
    </dgm:pt>
    <dgm:pt modelId="{A23F02E5-6C79-426B-ABD2-A1426FB322F3}" type="pres">
      <dgm:prSet presAssocID="{006BFEC9-5311-411D-847E-3565C846A14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8B92CE-D9B0-493D-A23A-D389BA34274C}" type="pres">
      <dgm:prSet presAssocID="{006BFEC9-5311-411D-847E-3565C846A144}" presName="rootConnector" presStyleLbl="node2" presStyleIdx="2" presStyleCnt="4"/>
      <dgm:spPr/>
      <dgm:t>
        <a:bodyPr/>
        <a:lstStyle/>
        <a:p>
          <a:endParaRPr lang="en-US"/>
        </a:p>
      </dgm:t>
    </dgm:pt>
    <dgm:pt modelId="{E317A32F-D5EA-4E2F-A42F-01D27AFDB053}" type="pres">
      <dgm:prSet presAssocID="{006BFEC9-5311-411D-847E-3565C846A144}" presName="hierChild4" presStyleCnt="0"/>
      <dgm:spPr/>
    </dgm:pt>
    <dgm:pt modelId="{2FDB2CC4-27CC-4725-B1EA-5071D3157465}" type="pres">
      <dgm:prSet presAssocID="{006BFEC9-5311-411D-847E-3565C846A144}" presName="hierChild5" presStyleCnt="0"/>
      <dgm:spPr/>
    </dgm:pt>
    <dgm:pt modelId="{6D84C88A-C882-4BA5-B099-210E19356554}" type="pres">
      <dgm:prSet presAssocID="{823B2EAA-B8E1-4568-B77F-7AA476CA2D78}" presName="Name37" presStyleLbl="parChTrans1D2" presStyleIdx="3" presStyleCnt="4"/>
      <dgm:spPr/>
      <dgm:t>
        <a:bodyPr/>
        <a:lstStyle/>
        <a:p>
          <a:endParaRPr lang="en-US"/>
        </a:p>
      </dgm:t>
    </dgm:pt>
    <dgm:pt modelId="{E3F197E4-4177-4D95-A134-6DEA6E85582B}" type="pres">
      <dgm:prSet presAssocID="{7D4C161F-80D8-4DE8-BF13-26CF88D0EBC6}" presName="hierRoot2" presStyleCnt="0">
        <dgm:presLayoutVars>
          <dgm:hierBranch val="init"/>
        </dgm:presLayoutVars>
      </dgm:prSet>
      <dgm:spPr/>
    </dgm:pt>
    <dgm:pt modelId="{F5F7A7D9-DFEB-4232-B864-0AF59258B49C}" type="pres">
      <dgm:prSet presAssocID="{7D4C161F-80D8-4DE8-BF13-26CF88D0EBC6}" presName="rootComposite" presStyleCnt="0"/>
      <dgm:spPr/>
    </dgm:pt>
    <dgm:pt modelId="{FF25BCA9-307C-412C-812B-8F65F49B1C0C}" type="pres">
      <dgm:prSet presAssocID="{7D4C161F-80D8-4DE8-BF13-26CF88D0EBC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EE605-E751-4712-AF2F-0517601787BB}" type="pres">
      <dgm:prSet presAssocID="{7D4C161F-80D8-4DE8-BF13-26CF88D0EBC6}" presName="rootConnector" presStyleLbl="node2" presStyleIdx="3" presStyleCnt="4"/>
      <dgm:spPr/>
      <dgm:t>
        <a:bodyPr/>
        <a:lstStyle/>
        <a:p>
          <a:endParaRPr lang="en-US"/>
        </a:p>
      </dgm:t>
    </dgm:pt>
    <dgm:pt modelId="{4B074A5D-E6F2-4DBA-BFE9-A9FB90CB1D68}" type="pres">
      <dgm:prSet presAssocID="{7D4C161F-80D8-4DE8-BF13-26CF88D0EBC6}" presName="hierChild4" presStyleCnt="0"/>
      <dgm:spPr/>
    </dgm:pt>
    <dgm:pt modelId="{2E54EF81-8534-4737-8980-E2E8BD5115AB}" type="pres">
      <dgm:prSet presAssocID="{7D4C161F-80D8-4DE8-BF13-26CF88D0EBC6}" presName="hierChild5" presStyleCnt="0"/>
      <dgm:spPr/>
    </dgm:pt>
    <dgm:pt modelId="{56DA0D6E-2D68-4AEF-B977-399EEBEEBAC3}" type="pres">
      <dgm:prSet presAssocID="{F91C5125-99FB-4AFD-87A0-6F399231ABEF}" presName="hierChild3" presStyleCnt="0"/>
      <dgm:spPr/>
    </dgm:pt>
  </dgm:ptLst>
  <dgm:cxnLst>
    <dgm:cxn modelId="{212A7876-AE97-46BD-A393-71E0E2D97BD1}" type="presOf" srcId="{EBFBCB91-8F55-476E-8B62-865248EA2BBC}" destId="{30971B3B-E741-46BE-AB0B-7451749D73BA}" srcOrd="0" destOrd="0" presId="urn:microsoft.com/office/officeart/2005/8/layout/orgChart1"/>
    <dgm:cxn modelId="{4519161B-435F-4961-9969-CC91D51D4092}" type="presOf" srcId="{71B62C09-9882-412A-8CF8-45BD8E7FB749}" destId="{1CA84AE7-F011-4EBC-8A76-08133CCE2A2A}" srcOrd="0" destOrd="0" presId="urn:microsoft.com/office/officeart/2005/8/layout/orgChart1"/>
    <dgm:cxn modelId="{D9B519DC-4F8F-4D1D-8BB6-36D8901C3F2B}" srcId="{F91C5125-99FB-4AFD-87A0-6F399231ABEF}" destId="{7D4C161F-80D8-4DE8-BF13-26CF88D0EBC6}" srcOrd="3" destOrd="0" parTransId="{823B2EAA-B8E1-4568-B77F-7AA476CA2D78}" sibTransId="{7B97478A-E7FB-4469-9494-FE5945405711}"/>
    <dgm:cxn modelId="{3454AE35-F46F-4CF3-B8D5-A9F41C174455}" type="presOf" srcId="{F91C5125-99FB-4AFD-87A0-6F399231ABEF}" destId="{28710004-ABC0-410C-96BB-8BF70DD0DDCA}" srcOrd="0" destOrd="0" presId="urn:microsoft.com/office/officeart/2005/8/layout/orgChart1"/>
    <dgm:cxn modelId="{6C128106-0B61-4997-967D-DD3ADF73946A}" type="presOf" srcId="{7D4C161F-80D8-4DE8-BF13-26CF88D0EBC6}" destId="{FF25BCA9-307C-412C-812B-8F65F49B1C0C}" srcOrd="0" destOrd="0" presId="urn:microsoft.com/office/officeart/2005/8/layout/orgChart1"/>
    <dgm:cxn modelId="{A43FCF16-FC12-460F-9EAA-CC49CEF8BF6C}" type="presOf" srcId="{7D4C161F-80D8-4DE8-BF13-26CF88D0EBC6}" destId="{160EE605-E751-4712-AF2F-0517601787BB}" srcOrd="1" destOrd="0" presId="urn:microsoft.com/office/officeart/2005/8/layout/orgChart1"/>
    <dgm:cxn modelId="{867CD1D7-9C76-49B3-ABC9-72671758D305}" type="presOf" srcId="{006BFEC9-5311-411D-847E-3565C846A144}" destId="{068B92CE-D9B0-493D-A23A-D389BA34274C}" srcOrd="1" destOrd="0" presId="urn:microsoft.com/office/officeart/2005/8/layout/orgChart1"/>
    <dgm:cxn modelId="{855E01DC-5431-4E56-9F18-52B601BAEE8E}" type="presOf" srcId="{B136DE0C-9663-4890-A9CA-0CB679EB822C}" destId="{E779BF41-98C6-4290-A148-2BC99288BD7A}" srcOrd="0" destOrd="0" presId="urn:microsoft.com/office/officeart/2005/8/layout/orgChart1"/>
    <dgm:cxn modelId="{CE662DB2-278E-47D3-97F2-AB879DD95826}" srcId="{F91C5125-99FB-4AFD-87A0-6F399231ABEF}" destId="{B136DE0C-9663-4890-A9CA-0CB679EB822C}" srcOrd="1" destOrd="0" parTransId="{EBFBCB91-8F55-476E-8B62-865248EA2BBC}" sibTransId="{522098A8-49A7-4509-B2AB-E3469514869D}"/>
    <dgm:cxn modelId="{6C975824-7911-42E3-8592-5FC3DA8DBB11}" type="presOf" srcId="{F0DB0311-FC42-4CA9-9979-B54DB531B4AE}" destId="{036F487F-C3B7-49BE-9C13-AFA1FAAEA08A}" srcOrd="0" destOrd="0" presId="urn:microsoft.com/office/officeart/2005/8/layout/orgChart1"/>
    <dgm:cxn modelId="{1E5FE62C-5B25-4D9B-A2CC-A7AC6C155E9E}" type="presOf" srcId="{F0DB0311-FC42-4CA9-9979-B54DB531B4AE}" destId="{0F841F94-D288-44BD-A3CE-DC38AE3866C2}" srcOrd="1" destOrd="0" presId="urn:microsoft.com/office/officeart/2005/8/layout/orgChart1"/>
    <dgm:cxn modelId="{9656CD97-D6BF-4FB8-8D3F-848139BBFFBC}" type="presOf" srcId="{66947EF7-CB2B-45DB-A882-51B9090E8F93}" destId="{CCC6A353-4EE2-4E0C-A363-71E2FC002E47}" srcOrd="0" destOrd="0" presId="urn:microsoft.com/office/officeart/2005/8/layout/orgChart1"/>
    <dgm:cxn modelId="{22F32F8C-9DDB-4A02-949A-E58A3A49C127}" type="presOf" srcId="{006BFEC9-5311-411D-847E-3565C846A144}" destId="{A23F02E5-6C79-426B-ABD2-A1426FB322F3}" srcOrd="0" destOrd="0" presId="urn:microsoft.com/office/officeart/2005/8/layout/orgChart1"/>
    <dgm:cxn modelId="{91D6C4A2-41CC-4E3F-90F9-B1BA170EC929}" type="presOf" srcId="{823B2EAA-B8E1-4568-B77F-7AA476CA2D78}" destId="{6D84C88A-C882-4BA5-B099-210E19356554}" srcOrd="0" destOrd="0" presId="urn:microsoft.com/office/officeart/2005/8/layout/orgChart1"/>
    <dgm:cxn modelId="{4417DF49-E4AB-48F0-893B-0F1272D320B8}" srcId="{71B62C09-9882-412A-8CF8-45BD8E7FB749}" destId="{F91C5125-99FB-4AFD-87A0-6F399231ABEF}" srcOrd="0" destOrd="0" parTransId="{A9EDB5A8-B608-4A97-A3DA-93D72FDF32DB}" sibTransId="{A0BE5656-CF18-4867-86D9-F3DC78942E5A}"/>
    <dgm:cxn modelId="{EBB74F93-2B6D-41AE-B3B7-65F711A0CC74}" type="presOf" srcId="{1B97F52E-0732-42B4-9E6E-FC5A9E6094BC}" destId="{6DE314C0-33C4-4E9C-B8DD-0A9069FE3FAE}" srcOrd="0" destOrd="0" presId="urn:microsoft.com/office/officeart/2005/8/layout/orgChart1"/>
    <dgm:cxn modelId="{BB9E07D3-8E26-4CF3-9A58-1A73FA27A73F}" srcId="{F91C5125-99FB-4AFD-87A0-6F399231ABEF}" destId="{006BFEC9-5311-411D-847E-3565C846A144}" srcOrd="2" destOrd="0" parTransId="{1B97F52E-0732-42B4-9E6E-FC5A9E6094BC}" sibTransId="{55FF6F54-3796-475F-AE50-CFC68FFBF2E2}"/>
    <dgm:cxn modelId="{4CB3A59C-84FC-45C6-9B81-C7739551A801}" srcId="{F91C5125-99FB-4AFD-87A0-6F399231ABEF}" destId="{F0DB0311-FC42-4CA9-9979-B54DB531B4AE}" srcOrd="0" destOrd="0" parTransId="{66947EF7-CB2B-45DB-A882-51B9090E8F93}" sibTransId="{6D5DF60C-F5BE-48B0-A66F-84CE1F7F1CB0}"/>
    <dgm:cxn modelId="{06701909-C051-45E0-A0F8-D7F780F7661A}" type="presOf" srcId="{F91C5125-99FB-4AFD-87A0-6F399231ABEF}" destId="{BEC5D705-B085-4821-A232-92BCC270E24E}" srcOrd="1" destOrd="0" presId="urn:microsoft.com/office/officeart/2005/8/layout/orgChart1"/>
    <dgm:cxn modelId="{83825779-2284-49AB-8A57-81DF9CEC39E4}" type="presOf" srcId="{B136DE0C-9663-4890-A9CA-0CB679EB822C}" destId="{6E85660A-803A-4558-A2B5-EA00C0EFE0BE}" srcOrd="1" destOrd="0" presId="urn:microsoft.com/office/officeart/2005/8/layout/orgChart1"/>
    <dgm:cxn modelId="{E69D23CF-A297-4AB2-8651-7E4D4266D446}" type="presParOf" srcId="{1CA84AE7-F011-4EBC-8A76-08133CCE2A2A}" destId="{D493F9D4-BBA8-4BFF-872B-D3F446B930E5}" srcOrd="0" destOrd="0" presId="urn:microsoft.com/office/officeart/2005/8/layout/orgChart1"/>
    <dgm:cxn modelId="{A3D4DDF4-BB6B-4460-9A3A-F366EF02F6C5}" type="presParOf" srcId="{D493F9D4-BBA8-4BFF-872B-D3F446B930E5}" destId="{F6198188-A5F9-487D-975C-5BE1701F3890}" srcOrd="0" destOrd="0" presId="urn:microsoft.com/office/officeart/2005/8/layout/orgChart1"/>
    <dgm:cxn modelId="{7F18146E-22D3-4E66-AF2F-FA8651B92736}" type="presParOf" srcId="{F6198188-A5F9-487D-975C-5BE1701F3890}" destId="{28710004-ABC0-410C-96BB-8BF70DD0DDCA}" srcOrd="0" destOrd="0" presId="urn:microsoft.com/office/officeart/2005/8/layout/orgChart1"/>
    <dgm:cxn modelId="{8F2FBB30-8111-4505-8131-5755BAB48613}" type="presParOf" srcId="{F6198188-A5F9-487D-975C-5BE1701F3890}" destId="{BEC5D705-B085-4821-A232-92BCC270E24E}" srcOrd="1" destOrd="0" presId="urn:microsoft.com/office/officeart/2005/8/layout/orgChart1"/>
    <dgm:cxn modelId="{C05CDF8E-5520-4F09-A622-8F13BB5CCBEA}" type="presParOf" srcId="{D493F9D4-BBA8-4BFF-872B-D3F446B930E5}" destId="{3F044A43-16FB-422D-91F9-5FE7F6B2A30D}" srcOrd="1" destOrd="0" presId="urn:microsoft.com/office/officeart/2005/8/layout/orgChart1"/>
    <dgm:cxn modelId="{74F3FDD8-5D7F-4BF2-8059-A39DFC76A129}" type="presParOf" srcId="{3F044A43-16FB-422D-91F9-5FE7F6B2A30D}" destId="{CCC6A353-4EE2-4E0C-A363-71E2FC002E47}" srcOrd="0" destOrd="0" presId="urn:microsoft.com/office/officeart/2005/8/layout/orgChart1"/>
    <dgm:cxn modelId="{D1B64C58-AFD2-42C7-9ECF-18BABA2E9DC2}" type="presParOf" srcId="{3F044A43-16FB-422D-91F9-5FE7F6B2A30D}" destId="{E70F1500-A894-42B5-904B-8CB8ABD48EC1}" srcOrd="1" destOrd="0" presId="urn:microsoft.com/office/officeart/2005/8/layout/orgChart1"/>
    <dgm:cxn modelId="{3C4AB754-1A70-4749-8E92-B3BB5AD9D45A}" type="presParOf" srcId="{E70F1500-A894-42B5-904B-8CB8ABD48EC1}" destId="{002C5E21-F3DD-4414-829D-936A8C6EF05E}" srcOrd="0" destOrd="0" presId="urn:microsoft.com/office/officeart/2005/8/layout/orgChart1"/>
    <dgm:cxn modelId="{BA0E49A1-7D2E-48C7-8E4E-C02EB4C8BC0B}" type="presParOf" srcId="{002C5E21-F3DD-4414-829D-936A8C6EF05E}" destId="{036F487F-C3B7-49BE-9C13-AFA1FAAEA08A}" srcOrd="0" destOrd="0" presId="urn:microsoft.com/office/officeart/2005/8/layout/orgChart1"/>
    <dgm:cxn modelId="{71ABCD89-2C84-4CB8-BD17-78FAC6AE17C6}" type="presParOf" srcId="{002C5E21-F3DD-4414-829D-936A8C6EF05E}" destId="{0F841F94-D288-44BD-A3CE-DC38AE3866C2}" srcOrd="1" destOrd="0" presId="urn:microsoft.com/office/officeart/2005/8/layout/orgChart1"/>
    <dgm:cxn modelId="{C357DDAA-D3BB-4F59-B501-A8E3187F6EE6}" type="presParOf" srcId="{E70F1500-A894-42B5-904B-8CB8ABD48EC1}" destId="{AF1E073F-3DCD-49BC-99B0-A7D100A4931D}" srcOrd="1" destOrd="0" presId="urn:microsoft.com/office/officeart/2005/8/layout/orgChart1"/>
    <dgm:cxn modelId="{E6455C6A-B0A0-4E8E-97FF-A44FAD9CE963}" type="presParOf" srcId="{E70F1500-A894-42B5-904B-8CB8ABD48EC1}" destId="{4D9593ED-E416-4A7E-9A2A-42F65F8A6E8D}" srcOrd="2" destOrd="0" presId="urn:microsoft.com/office/officeart/2005/8/layout/orgChart1"/>
    <dgm:cxn modelId="{0964D671-D4C3-429F-986D-63AE184D6568}" type="presParOf" srcId="{3F044A43-16FB-422D-91F9-5FE7F6B2A30D}" destId="{30971B3B-E741-46BE-AB0B-7451749D73BA}" srcOrd="2" destOrd="0" presId="urn:microsoft.com/office/officeart/2005/8/layout/orgChart1"/>
    <dgm:cxn modelId="{029C0F57-0288-4C0D-8798-444EB15A5E44}" type="presParOf" srcId="{3F044A43-16FB-422D-91F9-5FE7F6B2A30D}" destId="{4CDFE832-9A14-4CA3-985A-B6E8143BCDCB}" srcOrd="3" destOrd="0" presId="urn:microsoft.com/office/officeart/2005/8/layout/orgChart1"/>
    <dgm:cxn modelId="{86B4C46C-EAD6-4BE1-A294-3F202F8A5A80}" type="presParOf" srcId="{4CDFE832-9A14-4CA3-985A-B6E8143BCDCB}" destId="{C0B385B1-6F23-4A04-AB7A-65E025F5ED86}" srcOrd="0" destOrd="0" presId="urn:microsoft.com/office/officeart/2005/8/layout/orgChart1"/>
    <dgm:cxn modelId="{AEF38D06-0BE6-4368-80C5-ABC006F5F2B1}" type="presParOf" srcId="{C0B385B1-6F23-4A04-AB7A-65E025F5ED86}" destId="{E779BF41-98C6-4290-A148-2BC99288BD7A}" srcOrd="0" destOrd="0" presId="urn:microsoft.com/office/officeart/2005/8/layout/orgChart1"/>
    <dgm:cxn modelId="{E347C7F9-9C6C-49AF-89F0-3BE7E7F1DCFC}" type="presParOf" srcId="{C0B385B1-6F23-4A04-AB7A-65E025F5ED86}" destId="{6E85660A-803A-4558-A2B5-EA00C0EFE0BE}" srcOrd="1" destOrd="0" presId="urn:microsoft.com/office/officeart/2005/8/layout/orgChart1"/>
    <dgm:cxn modelId="{F592B491-4EC4-40CB-8539-DA13371C2C60}" type="presParOf" srcId="{4CDFE832-9A14-4CA3-985A-B6E8143BCDCB}" destId="{A07CF4F0-CD92-48C8-9B51-6B1E0C488B8C}" srcOrd="1" destOrd="0" presId="urn:microsoft.com/office/officeart/2005/8/layout/orgChart1"/>
    <dgm:cxn modelId="{9EC5295F-04AF-49D7-8FA5-18409B3FD2B5}" type="presParOf" srcId="{4CDFE832-9A14-4CA3-985A-B6E8143BCDCB}" destId="{D8E94013-36A3-48A7-9B92-F6B57EEDB112}" srcOrd="2" destOrd="0" presId="urn:microsoft.com/office/officeart/2005/8/layout/orgChart1"/>
    <dgm:cxn modelId="{3387132D-9200-4249-9DCE-030FD19377FE}" type="presParOf" srcId="{3F044A43-16FB-422D-91F9-5FE7F6B2A30D}" destId="{6DE314C0-33C4-4E9C-B8DD-0A9069FE3FAE}" srcOrd="4" destOrd="0" presId="urn:microsoft.com/office/officeart/2005/8/layout/orgChart1"/>
    <dgm:cxn modelId="{E8554252-05F9-4AC3-978F-4ACC7A343128}" type="presParOf" srcId="{3F044A43-16FB-422D-91F9-5FE7F6B2A30D}" destId="{AFBDDCB7-6C50-4AEC-928C-3D3C6536508A}" srcOrd="5" destOrd="0" presId="urn:microsoft.com/office/officeart/2005/8/layout/orgChart1"/>
    <dgm:cxn modelId="{D67351A1-338B-445F-97AC-870DEB2EE7C4}" type="presParOf" srcId="{AFBDDCB7-6C50-4AEC-928C-3D3C6536508A}" destId="{B76E6FC9-35C4-4D70-99C4-6B4E651B71D1}" srcOrd="0" destOrd="0" presId="urn:microsoft.com/office/officeart/2005/8/layout/orgChart1"/>
    <dgm:cxn modelId="{2222CB5B-E04E-4868-AAD2-8EF067336A59}" type="presParOf" srcId="{B76E6FC9-35C4-4D70-99C4-6B4E651B71D1}" destId="{A23F02E5-6C79-426B-ABD2-A1426FB322F3}" srcOrd="0" destOrd="0" presId="urn:microsoft.com/office/officeart/2005/8/layout/orgChart1"/>
    <dgm:cxn modelId="{587BBED0-47B2-4783-80EF-EB541EB1557E}" type="presParOf" srcId="{B76E6FC9-35C4-4D70-99C4-6B4E651B71D1}" destId="{068B92CE-D9B0-493D-A23A-D389BA34274C}" srcOrd="1" destOrd="0" presId="urn:microsoft.com/office/officeart/2005/8/layout/orgChart1"/>
    <dgm:cxn modelId="{E5491CF7-70A5-4D6E-AB94-5079297E0C71}" type="presParOf" srcId="{AFBDDCB7-6C50-4AEC-928C-3D3C6536508A}" destId="{E317A32F-D5EA-4E2F-A42F-01D27AFDB053}" srcOrd="1" destOrd="0" presId="urn:microsoft.com/office/officeart/2005/8/layout/orgChart1"/>
    <dgm:cxn modelId="{F02E29CD-E9F1-4419-B190-80B8F6127048}" type="presParOf" srcId="{AFBDDCB7-6C50-4AEC-928C-3D3C6536508A}" destId="{2FDB2CC4-27CC-4725-B1EA-5071D3157465}" srcOrd="2" destOrd="0" presId="urn:microsoft.com/office/officeart/2005/8/layout/orgChart1"/>
    <dgm:cxn modelId="{FEB0CA49-817D-46F6-A1F3-B2D214A2F33C}" type="presParOf" srcId="{3F044A43-16FB-422D-91F9-5FE7F6B2A30D}" destId="{6D84C88A-C882-4BA5-B099-210E19356554}" srcOrd="6" destOrd="0" presId="urn:microsoft.com/office/officeart/2005/8/layout/orgChart1"/>
    <dgm:cxn modelId="{BB959D7F-09B5-4D13-83C1-38AC473DCF00}" type="presParOf" srcId="{3F044A43-16FB-422D-91F9-5FE7F6B2A30D}" destId="{E3F197E4-4177-4D95-A134-6DEA6E85582B}" srcOrd="7" destOrd="0" presId="urn:microsoft.com/office/officeart/2005/8/layout/orgChart1"/>
    <dgm:cxn modelId="{E3B48322-C996-4ED2-9AB7-A8BFA03434F4}" type="presParOf" srcId="{E3F197E4-4177-4D95-A134-6DEA6E85582B}" destId="{F5F7A7D9-DFEB-4232-B864-0AF59258B49C}" srcOrd="0" destOrd="0" presId="urn:microsoft.com/office/officeart/2005/8/layout/orgChart1"/>
    <dgm:cxn modelId="{84ECDF6F-8168-4EFE-BF93-436F43C950DF}" type="presParOf" srcId="{F5F7A7D9-DFEB-4232-B864-0AF59258B49C}" destId="{FF25BCA9-307C-412C-812B-8F65F49B1C0C}" srcOrd="0" destOrd="0" presId="urn:microsoft.com/office/officeart/2005/8/layout/orgChart1"/>
    <dgm:cxn modelId="{67D7E57A-97D2-41BC-8BB2-E8CCC32F6B16}" type="presParOf" srcId="{F5F7A7D9-DFEB-4232-B864-0AF59258B49C}" destId="{160EE605-E751-4712-AF2F-0517601787BB}" srcOrd="1" destOrd="0" presId="urn:microsoft.com/office/officeart/2005/8/layout/orgChart1"/>
    <dgm:cxn modelId="{BB4A0835-17DE-43B9-A77E-64C9BDC8A936}" type="presParOf" srcId="{E3F197E4-4177-4D95-A134-6DEA6E85582B}" destId="{4B074A5D-E6F2-4DBA-BFE9-A9FB90CB1D68}" srcOrd="1" destOrd="0" presId="urn:microsoft.com/office/officeart/2005/8/layout/orgChart1"/>
    <dgm:cxn modelId="{11828B29-106C-4896-A945-FB60EC67BEB6}" type="presParOf" srcId="{E3F197E4-4177-4D95-A134-6DEA6E85582B}" destId="{2E54EF81-8534-4737-8980-E2E8BD5115AB}" srcOrd="2" destOrd="0" presId="urn:microsoft.com/office/officeart/2005/8/layout/orgChart1"/>
    <dgm:cxn modelId="{26AD3A62-6BD4-45DE-988C-112AE89B470A}" type="presParOf" srcId="{D493F9D4-BBA8-4BFF-872B-D3F446B930E5}" destId="{56DA0D6E-2D68-4AEF-B977-399EEBEEBA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84C88A-C882-4BA5-B099-210E19356554}">
      <dsp:nvSpPr>
        <dsp:cNvPr id="0" name=""/>
        <dsp:cNvSpPr/>
      </dsp:nvSpPr>
      <dsp:spPr>
        <a:xfrm>
          <a:off x="3048000" y="1893896"/>
          <a:ext cx="2387212" cy="276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03"/>
              </a:lnTo>
              <a:lnTo>
                <a:pt x="2387212" y="138103"/>
              </a:lnTo>
              <a:lnTo>
                <a:pt x="2387212" y="276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314C0-33C4-4E9C-B8DD-0A9069FE3FAE}">
      <dsp:nvSpPr>
        <dsp:cNvPr id="0" name=""/>
        <dsp:cNvSpPr/>
      </dsp:nvSpPr>
      <dsp:spPr>
        <a:xfrm>
          <a:off x="3048000" y="1893896"/>
          <a:ext cx="795737" cy="276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103"/>
              </a:lnTo>
              <a:lnTo>
                <a:pt x="795737" y="138103"/>
              </a:lnTo>
              <a:lnTo>
                <a:pt x="795737" y="276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71B3B-E741-46BE-AB0B-7451749D73BA}">
      <dsp:nvSpPr>
        <dsp:cNvPr id="0" name=""/>
        <dsp:cNvSpPr/>
      </dsp:nvSpPr>
      <dsp:spPr>
        <a:xfrm>
          <a:off x="2252262" y="1893896"/>
          <a:ext cx="795737" cy="276206"/>
        </a:xfrm>
        <a:custGeom>
          <a:avLst/>
          <a:gdLst/>
          <a:ahLst/>
          <a:cxnLst/>
          <a:rect l="0" t="0" r="0" b="0"/>
          <a:pathLst>
            <a:path>
              <a:moveTo>
                <a:pt x="795737" y="0"/>
              </a:moveTo>
              <a:lnTo>
                <a:pt x="795737" y="138103"/>
              </a:lnTo>
              <a:lnTo>
                <a:pt x="0" y="138103"/>
              </a:lnTo>
              <a:lnTo>
                <a:pt x="0" y="276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6A353-4EE2-4E0C-A363-71E2FC002E47}">
      <dsp:nvSpPr>
        <dsp:cNvPr id="0" name=""/>
        <dsp:cNvSpPr/>
      </dsp:nvSpPr>
      <dsp:spPr>
        <a:xfrm>
          <a:off x="660787" y="1893896"/>
          <a:ext cx="2387212" cy="276206"/>
        </a:xfrm>
        <a:custGeom>
          <a:avLst/>
          <a:gdLst/>
          <a:ahLst/>
          <a:cxnLst/>
          <a:rect l="0" t="0" r="0" b="0"/>
          <a:pathLst>
            <a:path>
              <a:moveTo>
                <a:pt x="2387212" y="0"/>
              </a:moveTo>
              <a:lnTo>
                <a:pt x="2387212" y="138103"/>
              </a:lnTo>
              <a:lnTo>
                <a:pt x="0" y="138103"/>
              </a:lnTo>
              <a:lnTo>
                <a:pt x="0" y="276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10004-ABC0-410C-96BB-8BF70DD0DDCA}">
      <dsp:nvSpPr>
        <dsp:cNvPr id="0" name=""/>
        <dsp:cNvSpPr/>
      </dsp:nvSpPr>
      <dsp:spPr>
        <a:xfrm>
          <a:off x="2390365" y="1236262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Rektor</a:t>
          </a:r>
          <a:endParaRPr lang="en-US" sz="1500" kern="1200" dirty="0"/>
        </a:p>
      </dsp:txBody>
      <dsp:txXfrm>
        <a:off x="2390365" y="1236262"/>
        <a:ext cx="1315268" cy="657634"/>
      </dsp:txXfrm>
    </dsp:sp>
    <dsp:sp modelId="{036F487F-C3B7-49BE-9C13-AFA1FAAEA08A}">
      <dsp:nvSpPr>
        <dsp:cNvPr id="0" name=""/>
        <dsp:cNvSpPr/>
      </dsp:nvSpPr>
      <dsp:spPr>
        <a:xfrm>
          <a:off x="3153" y="217010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</a:t>
          </a:r>
          <a:r>
            <a:rPr lang="az-Latn-AZ" sz="1500" kern="1200" dirty="0" smtClean="0"/>
            <a:t>ədris işləri üzrə prorektor</a:t>
          </a:r>
          <a:endParaRPr lang="en-US" sz="1500" kern="1200" dirty="0"/>
        </a:p>
      </dsp:txBody>
      <dsp:txXfrm>
        <a:off x="3153" y="2170103"/>
        <a:ext cx="1315268" cy="657634"/>
      </dsp:txXfrm>
    </dsp:sp>
    <dsp:sp modelId="{E779BF41-98C6-4290-A148-2BC99288BD7A}">
      <dsp:nvSpPr>
        <dsp:cNvPr id="0" name=""/>
        <dsp:cNvSpPr/>
      </dsp:nvSpPr>
      <dsp:spPr>
        <a:xfrm>
          <a:off x="1594628" y="217010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kern="1200" dirty="0" smtClean="0"/>
            <a:t>Elmi işlər üzrə prorektor</a:t>
          </a:r>
          <a:endParaRPr lang="en-US" sz="1500" kern="1200" dirty="0"/>
        </a:p>
      </dsp:txBody>
      <dsp:txXfrm>
        <a:off x="1594628" y="2170103"/>
        <a:ext cx="1315268" cy="657634"/>
      </dsp:txXfrm>
    </dsp:sp>
    <dsp:sp modelId="{A23F02E5-6C79-426B-ABD2-A1426FB322F3}">
      <dsp:nvSpPr>
        <dsp:cNvPr id="0" name=""/>
        <dsp:cNvSpPr/>
      </dsp:nvSpPr>
      <dsp:spPr>
        <a:xfrm>
          <a:off x="3186103" y="217010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kern="1200" dirty="0" smtClean="0"/>
            <a:t>Beynəlxalq əlaqələr üzrə prorektor</a:t>
          </a:r>
          <a:endParaRPr lang="en-US" sz="1500" kern="1200" dirty="0"/>
        </a:p>
      </dsp:txBody>
      <dsp:txXfrm>
        <a:off x="3186103" y="2170103"/>
        <a:ext cx="1315268" cy="657634"/>
      </dsp:txXfrm>
    </dsp:sp>
    <dsp:sp modelId="{FF25BCA9-307C-412C-812B-8F65F49B1C0C}">
      <dsp:nvSpPr>
        <dsp:cNvPr id="0" name=""/>
        <dsp:cNvSpPr/>
      </dsp:nvSpPr>
      <dsp:spPr>
        <a:xfrm>
          <a:off x="4777578" y="2170103"/>
          <a:ext cx="1315268" cy="6576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1500" kern="1200" dirty="0" smtClean="0"/>
            <a:t>Tərbiyyə işləri üzrə prorektor</a:t>
          </a:r>
          <a:endParaRPr lang="en-US" sz="1500" kern="1200" dirty="0"/>
        </a:p>
      </dsp:txBody>
      <dsp:txXfrm>
        <a:off x="4777578" y="2170103"/>
        <a:ext cx="1315268" cy="657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 rot="5400000">
            <a:off x="3658394" y="47998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286000" y="6259285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124994" y="5627914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50" idx="0"/>
          </p:cNvCxnSpPr>
          <p:nvPr/>
        </p:nvCxnSpPr>
        <p:spPr>
          <a:xfrm rot="16200000" flipH="1">
            <a:off x="6076950" y="3981450"/>
            <a:ext cx="25146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47" idx="0"/>
          </p:cNvCxnSpPr>
          <p:nvPr/>
        </p:nvCxnSpPr>
        <p:spPr>
          <a:xfrm rot="16200000" flipH="1">
            <a:off x="4552950" y="3600450"/>
            <a:ext cx="1600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45" idx="0"/>
          </p:cNvCxnSpPr>
          <p:nvPr/>
        </p:nvCxnSpPr>
        <p:spPr>
          <a:xfrm rot="16200000" flipH="1">
            <a:off x="2952750" y="3524250"/>
            <a:ext cx="1600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9" idx="0"/>
          </p:cNvCxnSpPr>
          <p:nvPr/>
        </p:nvCxnSpPr>
        <p:spPr>
          <a:xfrm>
            <a:off x="2266950" y="3037114"/>
            <a:ext cx="5131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47700" y="1714500"/>
            <a:ext cx="381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47700" y="3314700"/>
            <a:ext cx="381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47700" y="2781300"/>
            <a:ext cx="381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47700" y="3009900"/>
            <a:ext cx="381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81000" y="28194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KTM</a:t>
            </a:r>
            <a:endParaRPr lang="en-US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647700" y="4381500"/>
            <a:ext cx="381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47700" y="3771900"/>
            <a:ext cx="381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47700" y="2247900"/>
            <a:ext cx="381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 3"/>
          <p:cNvGraphicFramePr/>
          <p:nvPr/>
        </p:nvGraphicFramePr>
        <p:xfrm>
          <a:off x="1524000" y="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 rot="10800000">
            <a:off x="838200" y="1524000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1000" y="18288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Ümumi şöbə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343400"/>
            <a:ext cx="990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Arxiv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8100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Təsərrüfat ş.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2286000"/>
            <a:ext cx="990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Mühasibatlıq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32766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Mətbuat katibi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28800" y="29718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İqts.və id.et. fak.dekanlığı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828800" y="34290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Biznes və menec.fak.dekanlığı</a:t>
            </a:r>
            <a:endParaRPr lang="en-US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828800" y="38862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Tədris ş.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809750" y="4610100"/>
            <a:ext cx="101702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Hazırlıq k.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09750" y="5053693"/>
            <a:ext cx="101702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Tyutorlar qrupu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09750" y="5475514"/>
            <a:ext cx="101702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Kompüter mərkəzi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76600" y="29718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Doktorantura və Magistratura ş.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76600" y="34290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TEC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876800" y="39624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Layihələr ş.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76800" y="35052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Karyera və məzunlarla iş mərkəzi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76800" y="29718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Beynəlxalq şöbə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76600" y="43434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Kitabxana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276600" y="38862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Nəşriyyat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76800" y="44196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Tədqiqat və innovasiya mərkəzi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58000" y="52578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Tibb məntəqəsi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858000" y="48006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Mədəniyyət mərkəzi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858000" y="43434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İnformasiya və ictimaiyyətlə əlaqələr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858000" y="38862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Abituriyent mərkəzi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58000" y="34290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Tələbə-həmk.təşk.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858000" y="29718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Tələbə-gənclər təşk.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819400" y="3200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600200" y="3657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1905000" y="44196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81794" y="4876006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676900" y="5486400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Maliyyə kaf.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846864" y="5486400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Dillər kaf.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071257" y="54864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İqtis.nəzər.kaf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276600" y="54864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üh.uçotu kaf.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686300" y="6068785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Marketinq və menec.kaf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575957" y="6068785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Human.elm.kaf.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462893" y="6068785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 riyaziy.kaf</a:t>
            </a:r>
            <a:endParaRPr lang="en-US" sz="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340870" y="6071507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Sənaye.təşk.və b.i.e.kaf.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752600" y="304800"/>
            <a:ext cx="5410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BBU-nun 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İDARƏETMƏ STRUKTURU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276600" y="4800600"/>
            <a:ext cx="990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Dövrü mətbuat “Audit”  jurnalı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09750" y="4306094"/>
            <a:ext cx="1017020" cy="266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Metodik şura</a:t>
            </a:r>
            <a:endParaRPr lang="en-US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114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10</cp:revision>
  <cp:lastPrinted>2019-04-29T11:56:15Z</cp:lastPrinted>
  <dcterms:created xsi:type="dcterms:W3CDTF">2006-08-16T00:00:00Z</dcterms:created>
  <dcterms:modified xsi:type="dcterms:W3CDTF">2019-06-29T06:14:54Z</dcterms:modified>
</cp:coreProperties>
</file>